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presProps" Target="presProps.xml"/>
  <Relationship Id="rId15" Type="http://schemas.openxmlformats.org/officeDocument/2006/relationships/viewProps" Target="viewProps.xml"/>
  <Relationship Id="rId16" Type="http://schemas.openxmlformats.org/officeDocument/2006/relationships/tableStyles" Target="tableStyles.xml"/>
</Relationships>

</file>

<file path=ppt/media/presentation-00011.png>
</file>

<file path=ppt/media/presentation-00022.png>
</file>

<file path=ppt/media/presentation-00033.png>
</file>

<file path=ppt/media/presentation-00044.png>
</file>

<file path=ppt/media/presentation-00055.png>
</file>

<file path=ppt/media/presentation-00066.png>
</file>

<file path=ppt/media/presentation-00077.png>
</file>

<file path=ppt/media/presentation-00088.png>
</file>

<file path=ppt/media/presentation-00099.png>
</file>

<file path=ppt/media/presentation-001010.png>
</file>

<file path=ppt/media/presentation-00111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440007467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11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010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111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22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33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44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55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66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77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8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99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55">
  <a:themeElements>
    <a:clrScheme name="Theme5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55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55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Slides>11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2025-06-27T02:26:34Z</dcterms:created>
  <dcterms:modified xsi:type="dcterms:W3CDTF">2025-06-27T02:26:34Z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